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1" r:id="rId1"/>
  </p:sldMasterIdLst>
  <p:notesMasterIdLst>
    <p:notesMasterId r:id="rId13"/>
  </p:notesMasterIdLst>
  <p:sldIdLst>
    <p:sldId id="256" r:id="rId2"/>
    <p:sldId id="267" r:id="rId3"/>
    <p:sldId id="261" r:id="rId4"/>
    <p:sldId id="257" r:id="rId5"/>
    <p:sldId id="258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5"/>
  </p:normalViewPr>
  <p:slideViewPr>
    <p:cSldViewPr snapToGrid="0" snapToObjects="1">
      <p:cViewPr varScale="1">
        <p:scale>
          <a:sx n="59" d="100"/>
          <a:sy n="59" d="100"/>
        </p:scale>
        <p:origin x="20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AF091-54AE-9243-BDBC-A2CAC0C5AA9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D4FD-2725-A941-9954-0AF43621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58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mikodev/dynamic-components" TargetMode="External"/><Relationship Id="rId3" Type="http://schemas.openxmlformats.org/officeDocument/2006/relationships/hyperlink" Target="https://github.com/kmikodev/contact-list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3927" y="1399878"/>
            <a:ext cx="9260565" cy="989854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956" y="3030528"/>
            <a:ext cx="9099096" cy="696685"/>
          </a:xfrm>
        </p:spPr>
        <p:txBody>
          <a:bodyPr>
            <a:normAutofit/>
          </a:bodyPr>
          <a:lstStyle/>
          <a:p>
            <a:r>
              <a:rPr lang="en-US" sz="2600" b="1" dirty="0" err="1" smtClean="0"/>
              <a:t>Conociendo</a:t>
            </a:r>
            <a:r>
              <a:rPr lang="en-US" sz="2600" b="1" dirty="0" smtClean="0"/>
              <a:t> el </a:t>
            </a:r>
            <a:r>
              <a:rPr lang="en-US" sz="2600" b="1" dirty="0" err="1" smtClean="0"/>
              <a:t>dinamismo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6" y="783771"/>
            <a:ext cx="1875971" cy="1875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831"/>
            <a:ext cx="2982686" cy="54816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7424057" y="5064696"/>
            <a:ext cx="4078966" cy="1167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Tx/>
              <a:buChar char="-"/>
            </a:pPr>
            <a:r>
              <a:rPr lang="en-US" b="1" dirty="0" smtClean="0"/>
              <a:t>Gonzalo Ruiz de Villa</a:t>
            </a:r>
          </a:p>
          <a:p>
            <a:pPr marL="342900" indent="-342900" algn="l" fontAlgn="base">
              <a:buFontTx/>
              <a:buChar char="-"/>
            </a:pPr>
            <a:r>
              <a:rPr lang="en-US" b="1" dirty="0" smtClean="0"/>
              <a:t>Jaime Cardona Villegas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4" y="4574417"/>
            <a:ext cx="8621486" cy="2065868"/>
          </a:xfrm>
        </p:spPr>
        <p:txBody>
          <a:bodyPr>
            <a:noAutofit/>
          </a:bodyPr>
          <a:lstStyle/>
          <a:p>
            <a:r>
              <a:rPr lang="en-US" sz="7200" smtClean="0"/>
              <a:t>Problemas</a:t>
            </a:r>
            <a:endParaRPr lang="en-US" sz="7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94" y="243455"/>
            <a:ext cx="4512283" cy="345768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685801"/>
            <a:ext cx="6108474" cy="31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 smtClean="0"/>
              <a:t>Empaquetado</a:t>
            </a:r>
            <a:endParaRPr lang="en-US" sz="5400" dirty="0" smtClean="0"/>
          </a:p>
          <a:p>
            <a:r>
              <a:rPr lang="en-US" sz="5400" dirty="0" err="1" smtClean="0"/>
              <a:t>Seguridad</a:t>
            </a:r>
            <a:endParaRPr lang="en-US" sz="5400" dirty="0" smtClean="0"/>
          </a:p>
          <a:p>
            <a:r>
              <a:rPr lang="en-US" sz="5400" dirty="0" err="1" smtClean="0"/>
              <a:t>Aot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527" y="5350933"/>
            <a:ext cx="8534400" cy="1507067"/>
          </a:xfrm>
        </p:spPr>
        <p:txBody>
          <a:bodyPr/>
          <a:lstStyle/>
          <a:p>
            <a:r>
              <a:rPr lang="en-US" dirty="0" err="1" smtClean="0"/>
              <a:t>Ruegos</a:t>
            </a:r>
            <a:r>
              <a:rPr lang="en-US" dirty="0" smtClean="0"/>
              <a:t> y </a:t>
            </a:r>
            <a:r>
              <a:rPr lang="en-US" dirty="0" err="1" smtClean="0"/>
              <a:t>preguntas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50074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8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355" y="4966304"/>
            <a:ext cx="8534400" cy="1507067"/>
          </a:xfrm>
        </p:spPr>
        <p:txBody>
          <a:bodyPr/>
          <a:lstStyle/>
          <a:p>
            <a:r>
              <a:rPr lang="en-US" dirty="0" smtClean="0"/>
              <a:t>Hungry </a:t>
            </a:r>
            <a:r>
              <a:rPr lang="en-US" smtClean="0"/>
              <a:t>for ng-dynamics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2" y="479125"/>
            <a:ext cx="5009242" cy="43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5201707"/>
            <a:ext cx="8534400" cy="1507067"/>
          </a:xfrm>
        </p:spPr>
        <p:txBody>
          <a:bodyPr>
            <a:normAutofit/>
          </a:bodyPr>
          <a:lstStyle/>
          <a:p>
            <a:r>
              <a:rPr lang="en-US" sz="7200" dirty="0" smtClean="0"/>
              <a:t>MATERIAL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1160126" cy="4286250"/>
          </a:xfrm>
        </p:spPr>
        <p:txBody>
          <a:bodyPr>
            <a:normAutofit fontScale="92500" lnSpcReduction="20000"/>
          </a:bodyPr>
          <a:lstStyle/>
          <a:p>
            <a:r>
              <a:rPr lang="en-US" sz="4800" dirty="0" err="1" smtClean="0"/>
              <a:t>Repositorios</a:t>
            </a:r>
            <a:endParaRPr lang="en-US" sz="4800" dirty="0" smtClean="0"/>
          </a:p>
          <a:p>
            <a:pPr lvl="1"/>
            <a:r>
              <a:rPr lang="en-US" sz="4600" dirty="0" smtClean="0"/>
              <a:t> Demo: </a:t>
            </a:r>
            <a:r>
              <a:rPr lang="en-US" sz="4600" dirty="0" smtClean="0">
                <a:hlinkClick r:id="rId2"/>
              </a:rPr>
              <a:t>https</a:t>
            </a:r>
            <a:r>
              <a:rPr lang="en-US" sz="4600" dirty="0">
                <a:hlinkClick r:id="rId2"/>
              </a:rPr>
              <a:t>://</a:t>
            </a:r>
            <a:r>
              <a:rPr lang="en-US" sz="4600" dirty="0" smtClean="0">
                <a:hlinkClick r:id="rId2"/>
              </a:rPr>
              <a:t>github.com/kmikodev/dynamic-components</a:t>
            </a:r>
            <a:endParaRPr lang="en-US" sz="4600" dirty="0" smtClean="0"/>
          </a:p>
          <a:p>
            <a:pPr lvl="1"/>
            <a:r>
              <a:rPr lang="en-US" sz="4600" dirty="0" err="1"/>
              <a:t>Componente</a:t>
            </a:r>
            <a:r>
              <a:rPr lang="en-US" sz="4600" dirty="0"/>
              <a:t> </a:t>
            </a:r>
            <a:r>
              <a:rPr lang="en-US" sz="4600" dirty="0">
                <a:hlinkClick r:id="rId3"/>
              </a:rPr>
              <a:t>https://</a:t>
            </a:r>
            <a:r>
              <a:rPr lang="en-US" sz="4600" dirty="0" err="1">
                <a:hlinkClick r:id="rId3"/>
              </a:rPr>
              <a:t>github.com</a:t>
            </a:r>
            <a:r>
              <a:rPr lang="en-US" sz="4600" dirty="0">
                <a:hlinkClick r:id="rId3"/>
              </a:rPr>
              <a:t>/</a:t>
            </a:r>
            <a:r>
              <a:rPr lang="en-US" sz="4600" dirty="0" err="1">
                <a:hlinkClick r:id="rId3"/>
              </a:rPr>
              <a:t>kmikodev</a:t>
            </a:r>
            <a:r>
              <a:rPr lang="en-US" sz="4600" dirty="0">
                <a:hlinkClick r:id="rId3"/>
              </a:rPr>
              <a:t>/contact-</a:t>
            </a:r>
            <a:r>
              <a:rPr lang="en-US" sz="4600" dirty="0" err="1">
                <a:hlinkClick r:id="rId3"/>
              </a:rPr>
              <a:t>list.git</a:t>
            </a:r>
            <a:endParaRPr lang="en-US" sz="4600" dirty="0" smtClean="0"/>
          </a:p>
        </p:txBody>
      </p:sp>
    </p:spTree>
    <p:extLst>
      <p:ext uri="{BB962C8B-B14F-4D97-AF65-F5344CB8AC3E}">
        <p14:creationId xmlns:p14="http://schemas.microsoft.com/office/powerpoint/2010/main" val="188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572" y="1187669"/>
            <a:ext cx="10594428" cy="4750676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/>
              <a:t>entendemos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componentes</a:t>
            </a:r>
            <a:r>
              <a:rPr lang="en-US" sz="4000" dirty="0"/>
              <a:t> </a:t>
            </a:r>
            <a:r>
              <a:rPr lang="en-US" sz="4000" dirty="0" err="1"/>
              <a:t>dinámicos</a:t>
            </a:r>
            <a:endParaRPr lang="en-US" sz="4000" dirty="0"/>
          </a:p>
          <a:p>
            <a:r>
              <a:rPr lang="en-US" sz="4000" dirty="0" err="1" smtClean="0"/>
              <a:t>Tipos</a:t>
            </a:r>
            <a:r>
              <a:rPr lang="en-US" sz="4000" dirty="0" smtClean="0"/>
              <a:t> </a:t>
            </a:r>
            <a:r>
              <a:rPr lang="en-US" sz="4000" dirty="0"/>
              <a:t>de </a:t>
            </a:r>
            <a:r>
              <a:rPr lang="en-US" sz="4000" dirty="0" err="1"/>
              <a:t>dinamismo</a:t>
            </a:r>
            <a:r>
              <a:rPr lang="en-US" sz="4000" dirty="0"/>
              <a:t> de </a:t>
            </a:r>
            <a:r>
              <a:rPr lang="en-US" sz="4000" dirty="0" err="1"/>
              <a:t>menos</a:t>
            </a:r>
            <a:r>
              <a:rPr lang="en-US" sz="4000" dirty="0"/>
              <a:t> a </a:t>
            </a:r>
            <a:r>
              <a:rPr lang="en-US" sz="4000" dirty="0" err="1"/>
              <a:t>más</a:t>
            </a:r>
            <a:endParaRPr lang="en-US" sz="4000" dirty="0"/>
          </a:p>
          <a:p>
            <a:r>
              <a:rPr lang="en-US" sz="4000" dirty="0" err="1" smtClean="0"/>
              <a:t>Aplicación</a:t>
            </a:r>
            <a:r>
              <a:rPr lang="en-US" sz="4000" dirty="0" smtClean="0"/>
              <a:t> </a:t>
            </a:r>
            <a:r>
              <a:rPr lang="en-US" sz="4000" dirty="0" err="1"/>
              <a:t>ejemplo</a:t>
            </a:r>
            <a:endParaRPr lang="en-US" sz="4000" dirty="0"/>
          </a:p>
          <a:p>
            <a:r>
              <a:rPr lang="en-US" sz="4000" dirty="0" err="1" smtClean="0"/>
              <a:t>Problemas</a:t>
            </a:r>
            <a:r>
              <a:rPr lang="en-US" sz="4000" dirty="0" smtClean="0"/>
              <a:t> </a:t>
            </a:r>
            <a:r>
              <a:rPr lang="en-US" sz="4000" dirty="0" err="1"/>
              <a:t>encontrados</a:t>
            </a:r>
            <a:endParaRPr lang="en-US" sz="4000" dirty="0"/>
          </a:p>
          <a:p>
            <a:r>
              <a:rPr lang="en-US" sz="4000" dirty="0" err="1" smtClean="0"/>
              <a:t>Ruegos</a:t>
            </a:r>
            <a:r>
              <a:rPr lang="en-US" sz="4000" dirty="0" smtClean="0"/>
              <a:t> </a:t>
            </a:r>
            <a:r>
              <a:rPr lang="en-US" sz="4000" dirty="0"/>
              <a:t>y </a:t>
            </a:r>
            <a:r>
              <a:rPr lang="en-US" sz="4000" dirty="0" err="1"/>
              <a:t>preguntas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3" y="4806648"/>
            <a:ext cx="6935788" cy="1507067"/>
          </a:xfrm>
        </p:spPr>
        <p:txBody>
          <a:bodyPr>
            <a:normAutofit/>
          </a:bodyPr>
          <a:lstStyle/>
          <a:p>
            <a:r>
              <a:rPr lang="en-US" sz="8800" dirty="0" smtClean="0"/>
              <a:t>¿</a:t>
            </a:r>
            <a:r>
              <a:rPr lang="en-US" sz="8800" dirty="0" err="1" smtClean="0"/>
              <a:t>Qué</a:t>
            </a:r>
            <a:r>
              <a:rPr lang="en-US" sz="8800" dirty="0" smtClean="0"/>
              <a:t> son?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0" y="1086512"/>
            <a:ext cx="6389914" cy="27962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 err="1" smtClean="0"/>
              <a:t>Componente</a:t>
            </a:r>
            <a:r>
              <a:rPr lang="en-US" sz="3600" dirty="0" smtClean="0"/>
              <a:t> que se </a:t>
            </a:r>
            <a:r>
              <a:rPr lang="en-US" sz="3600" dirty="0" err="1" smtClean="0"/>
              <a:t>carga</a:t>
            </a:r>
            <a:r>
              <a:rPr lang="en-US" sz="3600" dirty="0" smtClean="0"/>
              <a:t> a </a:t>
            </a:r>
            <a:r>
              <a:rPr lang="en-US" sz="3600" dirty="0" err="1" smtClean="0"/>
              <a:t>petición</a:t>
            </a:r>
            <a:r>
              <a:rPr lang="en-US" sz="3600" dirty="0" smtClean="0"/>
              <a:t> y no se </a:t>
            </a:r>
            <a:r>
              <a:rPr lang="en-US" sz="3600" dirty="0" err="1" smtClean="0"/>
              <a:t>encuentra</a:t>
            </a:r>
            <a:r>
              <a:rPr lang="en-US" sz="3600" dirty="0" smtClean="0"/>
              <a:t> </a:t>
            </a:r>
            <a:r>
              <a:rPr lang="en-US" sz="3600" dirty="0" err="1" smtClean="0"/>
              <a:t>fijo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el layout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5" y="1456946"/>
            <a:ext cx="4390115" cy="24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Tipos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Presentes</a:t>
            </a:r>
            <a:r>
              <a:rPr lang="en-US" sz="4400" dirty="0" smtClean="0"/>
              <a:t> </a:t>
            </a:r>
            <a:r>
              <a:rPr lang="en-US" sz="4400" dirty="0" err="1" smtClean="0"/>
              <a:t>en</a:t>
            </a:r>
            <a:r>
              <a:rPr lang="en-US" sz="4400" dirty="0" smtClean="0"/>
              <a:t> </a:t>
            </a:r>
            <a:r>
              <a:rPr lang="en-US" sz="4400" dirty="0" err="1" smtClean="0"/>
              <a:t>tu</a:t>
            </a:r>
            <a:r>
              <a:rPr lang="en-US" sz="4400" dirty="0" smtClean="0"/>
              <a:t> </a:t>
            </a:r>
            <a:r>
              <a:rPr lang="en-US" sz="4400" dirty="0" err="1" smtClean="0"/>
              <a:t>aplicación</a:t>
            </a:r>
            <a:endParaRPr lang="en-US" sz="4400" dirty="0" smtClean="0"/>
          </a:p>
          <a:p>
            <a:pPr lvl="1"/>
            <a:r>
              <a:rPr lang="en-US" sz="4200" dirty="0" err="1" smtClean="0"/>
              <a:t>En</a:t>
            </a:r>
            <a:r>
              <a:rPr lang="en-US" sz="4200" dirty="0" smtClean="0"/>
              <a:t> </a:t>
            </a:r>
            <a:r>
              <a:rPr lang="en-US" sz="4200" dirty="0" err="1" smtClean="0"/>
              <a:t>tu</a:t>
            </a:r>
            <a:r>
              <a:rPr lang="en-US" sz="4200" dirty="0" smtClean="0"/>
              <a:t> </a:t>
            </a:r>
            <a:r>
              <a:rPr lang="en-US" sz="4200" dirty="0" err="1" smtClean="0"/>
              <a:t>módulo</a:t>
            </a:r>
            <a:r>
              <a:rPr lang="en-US" sz="4200" dirty="0" smtClean="0"/>
              <a:t> (</a:t>
            </a:r>
            <a:r>
              <a:rPr lang="en-US" sz="4200" dirty="0" err="1" smtClean="0"/>
              <a:t>nivel</a:t>
            </a:r>
            <a:r>
              <a:rPr lang="en-US" sz="4200" dirty="0" smtClean="0"/>
              <a:t> 1)</a:t>
            </a:r>
          </a:p>
          <a:p>
            <a:pPr lvl="1"/>
            <a:r>
              <a:rPr lang="en-US" sz="4200" dirty="0" err="1" smtClean="0"/>
              <a:t>En</a:t>
            </a:r>
            <a:r>
              <a:rPr lang="en-US" sz="4200" dirty="0" smtClean="0"/>
              <a:t> </a:t>
            </a:r>
            <a:r>
              <a:rPr lang="en-US" sz="4200" dirty="0" err="1" smtClean="0"/>
              <a:t>otro</a:t>
            </a:r>
            <a:r>
              <a:rPr lang="en-US" sz="4200" dirty="0" smtClean="0"/>
              <a:t> </a:t>
            </a:r>
            <a:r>
              <a:rPr lang="en-US" sz="4200" dirty="0" err="1" smtClean="0"/>
              <a:t>módulo</a:t>
            </a:r>
            <a:r>
              <a:rPr lang="en-US" sz="4200" dirty="0" smtClean="0"/>
              <a:t> (</a:t>
            </a:r>
            <a:r>
              <a:rPr lang="en-US" sz="4200" dirty="0" err="1" smtClean="0"/>
              <a:t>nivel</a:t>
            </a:r>
            <a:r>
              <a:rPr lang="en-US" sz="4200" dirty="0" smtClean="0"/>
              <a:t> 2)</a:t>
            </a:r>
          </a:p>
          <a:p>
            <a:r>
              <a:rPr lang="en-US" sz="4400" dirty="0" err="1" smtClean="0"/>
              <a:t>Desde</a:t>
            </a:r>
            <a:r>
              <a:rPr lang="en-US" sz="4400" dirty="0" smtClean="0"/>
              <a:t> </a:t>
            </a:r>
            <a:r>
              <a:rPr lang="en-US" sz="4400" dirty="0" err="1" smtClean="0"/>
              <a:t>una</a:t>
            </a:r>
            <a:r>
              <a:rPr lang="en-US" sz="4400" dirty="0" smtClean="0"/>
              <a:t> </a:t>
            </a:r>
            <a:r>
              <a:rPr lang="en-US" sz="4400" dirty="0" err="1" smtClean="0"/>
              <a:t>url</a:t>
            </a:r>
            <a:r>
              <a:rPr lang="en-US" sz="4400" dirty="0" smtClean="0"/>
              <a:t> (</a:t>
            </a:r>
            <a:r>
              <a:rPr lang="en-US" sz="4400" dirty="0" err="1" smtClean="0"/>
              <a:t>nivel</a:t>
            </a:r>
            <a:r>
              <a:rPr lang="en-US" sz="4400" dirty="0" smtClean="0"/>
              <a:t> </a:t>
            </a:r>
            <a:r>
              <a:rPr lang="en-US" sz="4400" dirty="0" err="1" smtClean="0"/>
              <a:t>extremo</a:t>
            </a:r>
            <a:r>
              <a:rPr lang="en-US" sz="4400" dirty="0" smtClean="0"/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11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1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6108474" cy="3149600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28" y="279401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2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215845" cy="3624943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370200"/>
            <a:ext cx="4203246" cy="39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EXTREMO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433559" cy="3537857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4221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1244</TotalTime>
  <Words>121</Words>
  <Application>Microsoft Macintosh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3</vt:lpstr>
      <vt:lpstr>Slice</vt:lpstr>
      <vt:lpstr>Componentes dinámicos</vt:lpstr>
      <vt:lpstr>Hungry for ng-dynamics</vt:lpstr>
      <vt:lpstr>MATERIAL</vt:lpstr>
      <vt:lpstr>PowerPoint Presentation</vt:lpstr>
      <vt:lpstr>¿Qué son?</vt:lpstr>
      <vt:lpstr>Tipos</vt:lpstr>
      <vt:lpstr>Carga dinámica nivel 1</vt:lpstr>
      <vt:lpstr>Carga dinámica nivel 2</vt:lpstr>
      <vt:lpstr>Carga dinámica nivel EXTREMO</vt:lpstr>
      <vt:lpstr>Problemas</vt:lpstr>
      <vt:lpstr>Ruegos y preguntas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Components</dc:title>
  <dc:creator>Jaime Humberto Cardona Villegas</dc:creator>
  <cp:lastModifiedBy>Jaime Humberto Cardona Villegas</cp:lastModifiedBy>
  <cp:revision>10</cp:revision>
  <dcterms:created xsi:type="dcterms:W3CDTF">2018-05-12T13:44:53Z</dcterms:created>
  <dcterms:modified xsi:type="dcterms:W3CDTF">2018-05-13T10:29:28Z</dcterms:modified>
</cp:coreProperties>
</file>